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0" r:id="rId3"/>
    <p:sldId id="272" r:id="rId4"/>
    <p:sldId id="274" r:id="rId5"/>
    <p:sldId id="273" r:id="rId6"/>
    <p:sldId id="2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" id="{0F81D02A-EDA9-463D-9B04-D408F88F32F1}">
          <p14:sldIdLst>
            <p14:sldId id="257"/>
          </p14:sldIdLst>
        </p14:section>
        <p14:section name="Duplicate this slides" id="{A3C322AA-4B00-4AAB-8BC8-7CBEB4E56F4F}">
          <p14:sldIdLst>
            <p14:sldId id="270"/>
            <p14:sldId id="272"/>
          </p14:sldIdLst>
        </p14:section>
        <p14:section name="Spare Template" id="{E68C9974-7CC2-4B7C-B047-097623EA68EF}">
          <p14:sldIdLst>
            <p14:sldId id="274"/>
            <p14:sldId id="273"/>
          </p14:sldIdLst>
        </p14:section>
        <p14:section name="How to use this template?" id="{507A4562-2E88-47FE-ADB3-AA259E07FC56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6D615-FB0B-435F-A4F8-B8B32BE76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928CB-EB01-4F5A-8C20-F11B4210CB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04795-CEAA-44FB-A758-9A96A4469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E085-C5B0-4D70-AF23-FB02CA3B2447}" type="datetimeFigureOut">
              <a:rPr lang="en-PH" smtClean="0"/>
              <a:t>14/10/2023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594BF-0FE8-48E6-8DC4-C39FCB214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04D59-233B-49C5-B056-AF11D8A56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FB36-23D0-4576-87AD-AC3AF0B6EE8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88844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B62C5-2D8B-40DC-BF68-3393D6FF8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97EF2-DDD8-4CF8-B109-21AEFD527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C5DEE-C8EE-4734-BC43-DB3CEC205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E085-C5B0-4D70-AF23-FB02CA3B2447}" type="datetimeFigureOut">
              <a:rPr lang="en-PH" smtClean="0"/>
              <a:t>14/10/2023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81644-EAA6-43BF-A8BD-B1DEE4B73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A4F6E-1BDA-40C2-BF0D-2FE76A08C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FB36-23D0-4576-87AD-AC3AF0B6EE8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77712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8E871-3136-45C8-A4A3-14ED8AE45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C7090-C25B-4DF4-8EAE-B9A9F0953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D3985-0FE0-4019-9273-B3018F39F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E085-C5B0-4D70-AF23-FB02CA3B2447}" type="datetimeFigureOut">
              <a:rPr lang="en-PH" smtClean="0"/>
              <a:t>14/10/2023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E583B-F641-451B-B2EC-4DF766ED9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07899-100B-4BB3-B5E6-6CABFE4CB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FB36-23D0-4576-87AD-AC3AF0B6EE8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03794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CF4C3-4579-4F4B-A8F3-F9E67F9F5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53C8-AB34-482E-941D-CFF7BDC100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663348-4F49-4581-B6CF-2375AAD2E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9CC80-4272-4E7A-A3C8-5FBA03A5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E085-C5B0-4D70-AF23-FB02CA3B2447}" type="datetimeFigureOut">
              <a:rPr lang="en-PH" smtClean="0"/>
              <a:t>14/10/2023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CB06D5-7F5C-4DA5-BEA0-7AA712373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C3C440-EC7A-4DE9-A10C-7E092C7F5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FB36-23D0-4576-87AD-AC3AF0B6EE8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37054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54032-6FAB-498E-A249-4BA60F2ED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79F2C1-2C0A-41FF-B111-A026C12F34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BA48A8-2FFA-496F-9616-E8CADB2E03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7B8CC4-3A6F-4B34-A8D4-5DD20346B4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8634D7-843D-4CE6-B6A9-7BADAB0B15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105EEE-1000-4924-9F12-5C073020A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E085-C5B0-4D70-AF23-FB02CA3B2447}" type="datetimeFigureOut">
              <a:rPr lang="en-PH" smtClean="0"/>
              <a:t>14/10/2023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31B52A-D661-427B-ACF0-C43DFA48C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AEA2FD-8C2D-423D-8273-823DC2E61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FB36-23D0-4576-87AD-AC3AF0B6EE8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22280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5AEA5-A0B9-4128-9B04-FF54F5749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C93CD-0451-4B11-84BB-111858615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E085-C5B0-4D70-AF23-FB02CA3B2447}" type="datetimeFigureOut">
              <a:rPr lang="en-PH" smtClean="0"/>
              <a:t>14/10/2023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21D052-62E3-4B00-A47D-0B3FEF55E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71570-A527-4B34-9990-19230426F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FB36-23D0-4576-87AD-AC3AF0B6EE8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89852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1FDB10-3710-426C-967B-9C2E7A879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E085-C5B0-4D70-AF23-FB02CA3B2447}" type="datetimeFigureOut">
              <a:rPr lang="en-PH" smtClean="0"/>
              <a:t>14/10/2023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0AE5CC-6A4C-46E2-A53B-73D27EF42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627F3-45A9-4EDF-A9B7-9CE78B1CC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FB36-23D0-4576-87AD-AC3AF0B6EE8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541014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6334C-FCE2-4559-8024-47A05767E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3A96B-C720-40EC-B15D-E105D47B9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245011-5BE7-4296-A443-3672D2CD4B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6FB981-B0E6-4CE2-9987-F5F5AAF1A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E085-C5B0-4D70-AF23-FB02CA3B2447}" type="datetimeFigureOut">
              <a:rPr lang="en-PH" smtClean="0"/>
              <a:t>14/10/2023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9F6C52-60DA-41B2-BA8B-6EE357CA0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5DE59A-749A-472C-9968-D6F043DE8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FB36-23D0-4576-87AD-AC3AF0B6EE8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78639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666D3-35BF-4D2E-B599-089135FE2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7EADB9-A322-4391-B697-C4269CA18F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FDC3A-5F9D-497F-8E75-5AD55F1F3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8ECB79-8DB9-4392-BA98-F08FDEE39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E085-C5B0-4D70-AF23-FB02CA3B2447}" type="datetimeFigureOut">
              <a:rPr lang="en-PH" smtClean="0"/>
              <a:t>14/10/2023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1A9824-1C54-4FAD-9046-2130C72B0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AB84E-A8E1-43B1-A38C-45B0D1027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FB36-23D0-4576-87AD-AC3AF0B6EE8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97372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D499E-7DF9-42A2-AC04-4EDA4F3EC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1EBADB-D8CE-4D1D-BF4B-062565B56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E6D06-B14C-4287-8405-0A4808EF5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E085-C5B0-4D70-AF23-FB02CA3B2447}" type="datetimeFigureOut">
              <a:rPr lang="en-PH" smtClean="0"/>
              <a:t>14/10/2023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6185C-3A22-4CAF-9891-964A90617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4E0B5-2DC2-47D7-9E32-31655FA8D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FB36-23D0-4576-87AD-AC3AF0B6EE8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29894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04D7D7-E0DB-40A3-9972-0CA32042D6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D8FFC2-51E7-4025-A9F1-943980A4B3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CC251-3249-4E3A-9D04-3478AC0EB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E085-C5B0-4D70-AF23-FB02CA3B2447}" type="datetimeFigureOut">
              <a:rPr lang="en-PH" smtClean="0"/>
              <a:t>14/10/2023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F1F8A-91D0-423D-A6E0-3E20B8943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EF6A5-BC7E-4690-B8BE-8D36AB7CE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FB36-23D0-4576-87AD-AC3AF0B6EE8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78179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55B681-B8EC-4517-ADE7-CCBDBFD14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18D89E-DBFC-4A7C-9006-5298294F1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31E5C-9294-412E-9B33-DCF11341DE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2E085-C5B0-4D70-AF23-FB02CA3B2447}" type="datetimeFigureOut">
              <a:rPr lang="en-PH" smtClean="0"/>
              <a:t>14/10/2023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F5757-E388-411E-A9D9-0450FB08CA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276248-B216-402E-AEF9-27EF6B869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EFB36-23D0-4576-87AD-AC3AF0B6EE8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08904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audio" Target="../media/audio3.wav"/><Relationship Id="rId7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Relationship Id="rId9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audio" Target="../media/audio3.wav"/><Relationship Id="rId7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Relationship Id="rId9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audio" Target="../media/audio3.wav"/><Relationship Id="rId7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Relationship Id="rId9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audio" Target="../media/audio3.wav"/><Relationship Id="rId7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Relationship Id="rId9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DDC38-5D58-4601-AFA8-45B5F631E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BFC6381-B6A1-4909-B8A2-EA27FF8EEF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705" y="-317170"/>
            <a:ext cx="9368589" cy="6470070"/>
          </a:xfrm>
        </p:spPr>
      </p:pic>
      <p:sp>
        <p:nvSpPr>
          <p:cNvPr id="4" name="Text Box 9">
            <a:hlinkClick r:id="" action="ppaction://hlinkshowjump?jump=nextslide" highlightClick="1">
              <a:snd r:embed="rId4" name="click-two-v2.wav"/>
            </a:hlinkClick>
            <a:extLst>
              <a:ext uri="{FF2B5EF4-FFF2-40B4-BE49-F238E27FC236}">
                <a16:creationId xmlns:a16="http://schemas.microsoft.com/office/drawing/2014/main" id="{354E1E0F-E48A-4292-A0CE-0A28CEA22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7944" y="6495144"/>
            <a:ext cx="2286000" cy="304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n-US" b="1" i="1" kern="0" dirty="0">
                <a:latin typeface="Verdana" pitchFamily="34" charset="0"/>
                <a:sym typeface="Arial"/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2372377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E4D8E8B-57B0-48E1-97A1-1BE333BD6543}"/>
              </a:ext>
            </a:extLst>
          </p:cNvPr>
          <p:cNvSpPr/>
          <p:nvPr/>
        </p:nvSpPr>
        <p:spPr>
          <a:xfrm>
            <a:off x="4708872" y="7039427"/>
            <a:ext cx="3236686" cy="21190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PH" sz="2400" dirty="0"/>
              <a:t>Drag </a:t>
            </a:r>
            <a:r>
              <a:rPr lang="en-PH" sz="2400" b="1" dirty="0"/>
              <a:t>THREE</a:t>
            </a:r>
            <a:r>
              <a:rPr lang="en-PH" sz="2400" dirty="0"/>
              <a:t> tiles for the </a:t>
            </a:r>
            <a:r>
              <a:rPr lang="en-PH" sz="2400" b="1" dirty="0"/>
              <a:t>WRONG</a:t>
            </a:r>
            <a:r>
              <a:rPr lang="en-PH" sz="2400" dirty="0"/>
              <a:t> Answers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24334E-0817-45C7-AAEE-3E83C2CB5F68}"/>
              </a:ext>
            </a:extLst>
          </p:cNvPr>
          <p:cNvSpPr/>
          <p:nvPr/>
        </p:nvSpPr>
        <p:spPr>
          <a:xfrm>
            <a:off x="0" y="7039427"/>
            <a:ext cx="3236686" cy="21190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PH" sz="2400" dirty="0"/>
              <a:t>Drag </a:t>
            </a:r>
            <a:r>
              <a:rPr lang="en-PH" sz="2400" b="1" dirty="0"/>
              <a:t>ONE</a:t>
            </a:r>
            <a:r>
              <a:rPr lang="en-PH" sz="2400" dirty="0"/>
              <a:t> tile for the </a:t>
            </a:r>
            <a:r>
              <a:rPr lang="en-PH" sz="2400" b="1" dirty="0"/>
              <a:t>CORRECT</a:t>
            </a:r>
            <a:r>
              <a:rPr lang="en-PH" sz="2400" dirty="0"/>
              <a:t> Answer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1A56D01-47A4-4BDC-86D6-FBAE94848126}"/>
              </a:ext>
            </a:extLst>
          </p:cNvPr>
          <p:cNvSpPr/>
          <p:nvPr/>
        </p:nvSpPr>
        <p:spPr>
          <a:xfrm>
            <a:off x="6290569" y="5138536"/>
            <a:ext cx="5386156" cy="903344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Option D</a:t>
            </a:r>
            <a:endParaRPr lang="en-PH" sz="3200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BB098DA-6193-4D5A-A1F1-80C476C418D5}"/>
              </a:ext>
            </a:extLst>
          </p:cNvPr>
          <p:cNvSpPr/>
          <p:nvPr/>
        </p:nvSpPr>
        <p:spPr>
          <a:xfrm>
            <a:off x="6290568" y="3975353"/>
            <a:ext cx="5386157" cy="903344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Option C</a:t>
            </a:r>
            <a:endParaRPr lang="en-PH" sz="3200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425C73B-3E02-4B06-93CF-3F8EBFEF09A9}"/>
              </a:ext>
            </a:extLst>
          </p:cNvPr>
          <p:cNvSpPr/>
          <p:nvPr/>
        </p:nvSpPr>
        <p:spPr>
          <a:xfrm>
            <a:off x="612558" y="5138536"/>
            <a:ext cx="5483442" cy="903344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Option B</a:t>
            </a:r>
            <a:endParaRPr lang="en-PH" sz="3200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F4CEAFE-CEF5-4AE4-B458-110A9DC9D4D1}"/>
              </a:ext>
            </a:extLst>
          </p:cNvPr>
          <p:cNvSpPr/>
          <p:nvPr/>
        </p:nvSpPr>
        <p:spPr>
          <a:xfrm>
            <a:off x="612558" y="3975353"/>
            <a:ext cx="5483442" cy="903344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Option A</a:t>
            </a:r>
            <a:endParaRPr lang="en-PH" sz="3200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B6165E0-B718-4DDC-9462-2CABDCAF51D1}"/>
              </a:ext>
            </a:extLst>
          </p:cNvPr>
          <p:cNvSpPr/>
          <p:nvPr/>
        </p:nvSpPr>
        <p:spPr>
          <a:xfrm>
            <a:off x="515274" y="144764"/>
            <a:ext cx="10445169" cy="3570750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PH" sz="3600" dirty="0"/>
              <a:t>1. Type your question here.</a:t>
            </a:r>
          </a:p>
        </p:txBody>
      </p:sp>
      <p:sp>
        <p:nvSpPr>
          <p:cNvPr id="8" name="Reset">
            <a:extLst>
              <a:ext uri="{FF2B5EF4-FFF2-40B4-BE49-F238E27FC236}">
                <a16:creationId xmlns:a16="http://schemas.microsoft.com/office/drawing/2014/main" id="{535FF5F9-5B18-4454-9214-EDF8A58AF69F}"/>
              </a:ext>
            </a:extLst>
          </p:cNvPr>
          <p:cNvSpPr/>
          <p:nvPr/>
        </p:nvSpPr>
        <p:spPr>
          <a:xfrm>
            <a:off x="8143266" y="6248193"/>
            <a:ext cx="1352266" cy="49390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RESET</a:t>
            </a:r>
            <a:endParaRPr lang="en-PH" b="1" dirty="0">
              <a:solidFill>
                <a:schemeClr val="tx1"/>
              </a:solidFill>
            </a:endParaRPr>
          </a:p>
        </p:txBody>
      </p:sp>
      <p:pic>
        <p:nvPicPr>
          <p:cNvPr id="9" name="wrong">
            <a:extLst>
              <a:ext uri="{FF2B5EF4-FFF2-40B4-BE49-F238E27FC236}">
                <a16:creationId xmlns:a16="http://schemas.microsoft.com/office/drawing/2014/main" id="{D4C7C982-74A1-4BC3-BCB6-80CE1F819E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605" y="1204794"/>
            <a:ext cx="1029339" cy="1029339"/>
          </a:xfrm>
          <a:prstGeom prst="rect">
            <a:avLst/>
          </a:prstGeom>
        </p:spPr>
      </p:pic>
      <p:pic>
        <p:nvPicPr>
          <p:cNvPr id="10" name="correct">
            <a:extLst>
              <a:ext uri="{FF2B5EF4-FFF2-40B4-BE49-F238E27FC236}">
                <a16:creationId xmlns:a16="http://schemas.microsoft.com/office/drawing/2014/main" id="{157D6862-1ED1-4C97-9D70-5C09660387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605" y="58056"/>
            <a:ext cx="1029470" cy="1029470"/>
          </a:xfrm>
          <a:prstGeom prst="rect">
            <a:avLst/>
          </a:prstGeom>
        </p:spPr>
      </p:pic>
      <p:sp>
        <p:nvSpPr>
          <p:cNvPr id="16" name="Next">
            <a:hlinkClick r:id="" action="ppaction://hlinkshowjump?jump=nextslide" highlightClick="1">
              <a:snd r:embed="rId7" name="click-two-v2.wav"/>
            </a:hlinkClick>
            <a:extLst>
              <a:ext uri="{FF2B5EF4-FFF2-40B4-BE49-F238E27FC236}">
                <a16:creationId xmlns:a16="http://schemas.microsoft.com/office/drawing/2014/main" id="{7C5FFBF0-8782-48E1-AC27-3A1C57B11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7944" y="6495144"/>
            <a:ext cx="2286000" cy="304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n-US" b="1" i="1" kern="0" dirty="0">
                <a:latin typeface="Verdana" pitchFamily="34" charset="0"/>
                <a:sym typeface="Arial"/>
              </a:rPr>
              <a:t>Next</a:t>
            </a:r>
          </a:p>
        </p:txBody>
      </p:sp>
      <p:sp>
        <p:nvSpPr>
          <p:cNvPr id="4" name="Correct A">
            <a:extLst>
              <a:ext uri="{FF2B5EF4-FFF2-40B4-BE49-F238E27FC236}">
                <a16:creationId xmlns:a16="http://schemas.microsoft.com/office/drawing/2014/main" id="{44947CA0-CA02-4D77-A3AF-227E4693564C}"/>
              </a:ext>
            </a:extLst>
          </p:cNvPr>
          <p:cNvSpPr/>
          <p:nvPr/>
        </p:nvSpPr>
        <p:spPr>
          <a:xfrm>
            <a:off x="397509" y="7137632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</a:t>
            </a:r>
            <a:endParaRPr lang="en-PH" b="1" dirty="0"/>
          </a:p>
        </p:txBody>
      </p:sp>
      <p:sp>
        <p:nvSpPr>
          <p:cNvPr id="11" name="Correct B">
            <a:extLst>
              <a:ext uri="{FF2B5EF4-FFF2-40B4-BE49-F238E27FC236}">
                <a16:creationId xmlns:a16="http://schemas.microsoft.com/office/drawing/2014/main" id="{C576B065-F117-448B-9C1B-2231287CF75D}"/>
              </a:ext>
            </a:extLst>
          </p:cNvPr>
          <p:cNvSpPr/>
          <p:nvPr/>
        </p:nvSpPr>
        <p:spPr>
          <a:xfrm>
            <a:off x="397509" y="7790879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</a:t>
            </a:r>
            <a:endParaRPr lang="en-PH" b="1" dirty="0"/>
          </a:p>
        </p:txBody>
      </p:sp>
      <p:sp>
        <p:nvSpPr>
          <p:cNvPr id="12" name="Correct C">
            <a:extLst>
              <a:ext uri="{FF2B5EF4-FFF2-40B4-BE49-F238E27FC236}">
                <a16:creationId xmlns:a16="http://schemas.microsoft.com/office/drawing/2014/main" id="{A3167F1B-300E-4112-B4B0-58BB9EEACED3}"/>
              </a:ext>
            </a:extLst>
          </p:cNvPr>
          <p:cNvSpPr/>
          <p:nvPr/>
        </p:nvSpPr>
        <p:spPr>
          <a:xfrm>
            <a:off x="1674471" y="7149775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</a:t>
            </a:r>
            <a:endParaRPr lang="en-PH" b="1" dirty="0"/>
          </a:p>
        </p:txBody>
      </p:sp>
      <p:sp>
        <p:nvSpPr>
          <p:cNvPr id="13" name="Correct D">
            <a:extLst>
              <a:ext uri="{FF2B5EF4-FFF2-40B4-BE49-F238E27FC236}">
                <a16:creationId xmlns:a16="http://schemas.microsoft.com/office/drawing/2014/main" id="{E33D4E8D-2380-4850-9151-04C775D50F49}"/>
              </a:ext>
            </a:extLst>
          </p:cNvPr>
          <p:cNvSpPr/>
          <p:nvPr/>
        </p:nvSpPr>
        <p:spPr>
          <a:xfrm>
            <a:off x="1653290" y="7790879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</a:t>
            </a:r>
            <a:endParaRPr lang="en-PH" b="1" dirty="0"/>
          </a:p>
        </p:txBody>
      </p:sp>
      <p:sp>
        <p:nvSpPr>
          <p:cNvPr id="25" name="Wrong A">
            <a:extLst>
              <a:ext uri="{FF2B5EF4-FFF2-40B4-BE49-F238E27FC236}">
                <a16:creationId xmlns:a16="http://schemas.microsoft.com/office/drawing/2014/main" id="{B074DCEB-6C86-4887-90EE-E27F9E65B9B8}"/>
              </a:ext>
            </a:extLst>
          </p:cNvPr>
          <p:cNvSpPr/>
          <p:nvPr/>
        </p:nvSpPr>
        <p:spPr>
          <a:xfrm>
            <a:off x="5356687" y="7137632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</a:t>
            </a:r>
            <a:endParaRPr lang="en-PH" b="1" dirty="0"/>
          </a:p>
        </p:txBody>
      </p:sp>
      <p:sp>
        <p:nvSpPr>
          <p:cNvPr id="26" name="Wrong B">
            <a:extLst>
              <a:ext uri="{FF2B5EF4-FFF2-40B4-BE49-F238E27FC236}">
                <a16:creationId xmlns:a16="http://schemas.microsoft.com/office/drawing/2014/main" id="{B62B611F-C4AB-4AAD-BDE3-C772BABA51D4}"/>
              </a:ext>
            </a:extLst>
          </p:cNvPr>
          <p:cNvSpPr/>
          <p:nvPr/>
        </p:nvSpPr>
        <p:spPr>
          <a:xfrm>
            <a:off x="5356687" y="7790879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</a:t>
            </a:r>
            <a:endParaRPr lang="en-PH" b="1" dirty="0"/>
          </a:p>
        </p:txBody>
      </p:sp>
      <p:sp>
        <p:nvSpPr>
          <p:cNvPr id="27" name="Wrong C">
            <a:extLst>
              <a:ext uri="{FF2B5EF4-FFF2-40B4-BE49-F238E27FC236}">
                <a16:creationId xmlns:a16="http://schemas.microsoft.com/office/drawing/2014/main" id="{7EFDBDA3-CADC-4D87-A8F7-20128B96EE62}"/>
              </a:ext>
            </a:extLst>
          </p:cNvPr>
          <p:cNvSpPr/>
          <p:nvPr/>
        </p:nvSpPr>
        <p:spPr>
          <a:xfrm>
            <a:off x="6633649" y="7149775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</a:t>
            </a:r>
            <a:endParaRPr lang="en-PH" b="1" dirty="0"/>
          </a:p>
        </p:txBody>
      </p:sp>
      <p:sp>
        <p:nvSpPr>
          <p:cNvPr id="28" name="Wrong D">
            <a:extLst>
              <a:ext uri="{FF2B5EF4-FFF2-40B4-BE49-F238E27FC236}">
                <a16:creationId xmlns:a16="http://schemas.microsoft.com/office/drawing/2014/main" id="{4ABC0D37-BA55-449F-9279-8F53C7011BD8}"/>
              </a:ext>
            </a:extLst>
          </p:cNvPr>
          <p:cNvSpPr/>
          <p:nvPr/>
        </p:nvSpPr>
        <p:spPr>
          <a:xfrm>
            <a:off x="6612468" y="7790879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</a:t>
            </a:r>
            <a:endParaRPr lang="en-PH" b="1" dirty="0"/>
          </a:p>
        </p:txBody>
      </p:sp>
      <p:pic>
        <p:nvPicPr>
          <p:cNvPr id="32" name="you_did_great">
            <a:extLst>
              <a:ext uri="{FF2B5EF4-FFF2-40B4-BE49-F238E27FC236}">
                <a16:creationId xmlns:a16="http://schemas.microsoft.com/office/drawing/2014/main" id="{EA43F3FE-685D-4278-9443-3AEA2AACB4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382" y="2202677"/>
            <a:ext cx="1985911" cy="1985911"/>
          </a:xfrm>
          <a:prstGeom prst="rect">
            <a:avLst/>
          </a:prstGeom>
        </p:spPr>
      </p:pic>
      <p:pic>
        <p:nvPicPr>
          <p:cNvPr id="29" name="gif">
            <a:extLst>
              <a:ext uri="{FF2B5EF4-FFF2-40B4-BE49-F238E27FC236}">
                <a16:creationId xmlns:a16="http://schemas.microsoft.com/office/drawing/2014/main" id="{0822DED8-7394-48C1-870A-4CE6FA9271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7112" y="483228"/>
            <a:ext cx="2893822" cy="289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3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HEY!! KIDS Sound effect HQ-NA_mp4_Output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HEY!! KIDS Sound effect HQ-NA_mp4_Output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HEY!! KIDS Sound effect HQ-NA_mp4_Output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HEY!! KIDS Sound effect HQ-NA_mp4_Output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Sound Effects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Sound Effects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Sound Effects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Sound Effects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7742382-9C63-442E-AC52-C0130715BE42}"/>
              </a:ext>
            </a:extLst>
          </p:cNvPr>
          <p:cNvSpPr/>
          <p:nvPr/>
        </p:nvSpPr>
        <p:spPr>
          <a:xfrm>
            <a:off x="515274" y="3103059"/>
            <a:ext cx="10445166" cy="677945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Option A</a:t>
            </a:r>
            <a:endParaRPr lang="en-PH" sz="3200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F696F1C-BECF-49E1-B533-224B4FAAA8C0}"/>
              </a:ext>
            </a:extLst>
          </p:cNvPr>
          <p:cNvSpPr/>
          <p:nvPr/>
        </p:nvSpPr>
        <p:spPr>
          <a:xfrm>
            <a:off x="515274" y="3880549"/>
            <a:ext cx="10445169" cy="677945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3200" dirty="0"/>
              <a:t>Option B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5F5B60E4-817A-4BDA-A3AF-62E06BB4B3E9}"/>
              </a:ext>
            </a:extLst>
          </p:cNvPr>
          <p:cNvSpPr/>
          <p:nvPr/>
        </p:nvSpPr>
        <p:spPr>
          <a:xfrm>
            <a:off x="515274" y="4656699"/>
            <a:ext cx="10445168" cy="677945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Option C</a:t>
            </a:r>
            <a:endParaRPr lang="en-PH" sz="3200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A143597-5F68-4291-AF0B-5C13CC5DBA9A}"/>
              </a:ext>
            </a:extLst>
          </p:cNvPr>
          <p:cNvSpPr/>
          <p:nvPr/>
        </p:nvSpPr>
        <p:spPr>
          <a:xfrm>
            <a:off x="515273" y="5432628"/>
            <a:ext cx="10445167" cy="677945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3200" dirty="0"/>
              <a:t>Option D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E4D8E8B-57B0-48E1-97A1-1BE333BD6543}"/>
              </a:ext>
            </a:extLst>
          </p:cNvPr>
          <p:cNvSpPr/>
          <p:nvPr/>
        </p:nvSpPr>
        <p:spPr>
          <a:xfrm>
            <a:off x="4708872" y="7039427"/>
            <a:ext cx="3236686" cy="21190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PH" sz="2400" dirty="0"/>
              <a:t>Drag </a:t>
            </a:r>
            <a:r>
              <a:rPr lang="en-PH" sz="2400" b="1" dirty="0"/>
              <a:t>THREE</a:t>
            </a:r>
            <a:r>
              <a:rPr lang="en-PH" sz="2400" dirty="0"/>
              <a:t> tiles for the </a:t>
            </a:r>
            <a:r>
              <a:rPr lang="en-PH" sz="2400" b="1" dirty="0"/>
              <a:t>WRONG</a:t>
            </a:r>
            <a:r>
              <a:rPr lang="en-PH" sz="2400" dirty="0"/>
              <a:t> Answers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24334E-0817-45C7-AAEE-3E83C2CB5F68}"/>
              </a:ext>
            </a:extLst>
          </p:cNvPr>
          <p:cNvSpPr/>
          <p:nvPr/>
        </p:nvSpPr>
        <p:spPr>
          <a:xfrm>
            <a:off x="0" y="7039427"/>
            <a:ext cx="3236686" cy="21190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PH" sz="2400" dirty="0"/>
              <a:t>Drag </a:t>
            </a:r>
            <a:r>
              <a:rPr lang="en-PH" sz="2400" b="1" dirty="0"/>
              <a:t>ONE</a:t>
            </a:r>
            <a:r>
              <a:rPr lang="en-PH" sz="2400" dirty="0"/>
              <a:t> tile for the </a:t>
            </a:r>
            <a:r>
              <a:rPr lang="en-PH" sz="2400" b="1" dirty="0"/>
              <a:t>CORRECT</a:t>
            </a:r>
            <a:r>
              <a:rPr lang="en-PH" sz="2400" dirty="0"/>
              <a:t> Answer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B6165E0-B718-4DDC-9462-2CABDCAF51D1}"/>
              </a:ext>
            </a:extLst>
          </p:cNvPr>
          <p:cNvSpPr/>
          <p:nvPr/>
        </p:nvSpPr>
        <p:spPr>
          <a:xfrm>
            <a:off x="515274" y="144764"/>
            <a:ext cx="10445169" cy="2806931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PH" sz="3600" dirty="0"/>
              <a:t>1. Type your question here.</a:t>
            </a:r>
          </a:p>
        </p:txBody>
      </p:sp>
      <p:sp>
        <p:nvSpPr>
          <p:cNvPr id="8" name="Reset">
            <a:extLst>
              <a:ext uri="{FF2B5EF4-FFF2-40B4-BE49-F238E27FC236}">
                <a16:creationId xmlns:a16="http://schemas.microsoft.com/office/drawing/2014/main" id="{535FF5F9-5B18-4454-9214-EDF8A58AF69F}"/>
              </a:ext>
            </a:extLst>
          </p:cNvPr>
          <p:cNvSpPr/>
          <p:nvPr/>
        </p:nvSpPr>
        <p:spPr>
          <a:xfrm>
            <a:off x="8143266" y="6248193"/>
            <a:ext cx="1352266" cy="49390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RESET</a:t>
            </a:r>
            <a:endParaRPr lang="en-PH" b="1" dirty="0">
              <a:solidFill>
                <a:schemeClr val="tx1"/>
              </a:solidFill>
            </a:endParaRPr>
          </a:p>
        </p:txBody>
      </p:sp>
      <p:pic>
        <p:nvPicPr>
          <p:cNvPr id="9" name="wrong">
            <a:extLst>
              <a:ext uri="{FF2B5EF4-FFF2-40B4-BE49-F238E27FC236}">
                <a16:creationId xmlns:a16="http://schemas.microsoft.com/office/drawing/2014/main" id="{D4C7C982-74A1-4BC3-BCB6-80CE1F819E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605" y="1204794"/>
            <a:ext cx="1029339" cy="1029339"/>
          </a:xfrm>
          <a:prstGeom prst="rect">
            <a:avLst/>
          </a:prstGeom>
        </p:spPr>
      </p:pic>
      <p:pic>
        <p:nvPicPr>
          <p:cNvPr id="10" name="correct">
            <a:extLst>
              <a:ext uri="{FF2B5EF4-FFF2-40B4-BE49-F238E27FC236}">
                <a16:creationId xmlns:a16="http://schemas.microsoft.com/office/drawing/2014/main" id="{157D6862-1ED1-4C97-9D70-5C09660387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605" y="58056"/>
            <a:ext cx="1029470" cy="1029470"/>
          </a:xfrm>
          <a:prstGeom prst="rect">
            <a:avLst/>
          </a:prstGeom>
        </p:spPr>
      </p:pic>
      <p:sp>
        <p:nvSpPr>
          <p:cNvPr id="16" name="Next">
            <a:hlinkClick r:id="" action="ppaction://hlinkshowjump?jump=nextslide" highlightClick="1">
              <a:snd r:embed="rId7" name="click-two-v2.wav"/>
            </a:hlinkClick>
            <a:extLst>
              <a:ext uri="{FF2B5EF4-FFF2-40B4-BE49-F238E27FC236}">
                <a16:creationId xmlns:a16="http://schemas.microsoft.com/office/drawing/2014/main" id="{7C5FFBF0-8782-48E1-AC27-3A1C57B11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7944" y="6495144"/>
            <a:ext cx="2286000" cy="304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n-US" b="1" i="1" kern="0" dirty="0">
                <a:latin typeface="Verdana" pitchFamily="34" charset="0"/>
                <a:sym typeface="Arial"/>
              </a:rPr>
              <a:t>Next</a:t>
            </a:r>
          </a:p>
        </p:txBody>
      </p:sp>
      <p:sp>
        <p:nvSpPr>
          <p:cNvPr id="4" name="Correct A">
            <a:extLst>
              <a:ext uri="{FF2B5EF4-FFF2-40B4-BE49-F238E27FC236}">
                <a16:creationId xmlns:a16="http://schemas.microsoft.com/office/drawing/2014/main" id="{44947CA0-CA02-4D77-A3AF-227E4693564C}"/>
              </a:ext>
            </a:extLst>
          </p:cNvPr>
          <p:cNvSpPr/>
          <p:nvPr/>
        </p:nvSpPr>
        <p:spPr>
          <a:xfrm>
            <a:off x="397509" y="7137632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</a:t>
            </a:r>
            <a:endParaRPr lang="en-PH" b="1" dirty="0"/>
          </a:p>
        </p:txBody>
      </p:sp>
      <p:sp>
        <p:nvSpPr>
          <p:cNvPr id="11" name="Correct B">
            <a:extLst>
              <a:ext uri="{FF2B5EF4-FFF2-40B4-BE49-F238E27FC236}">
                <a16:creationId xmlns:a16="http://schemas.microsoft.com/office/drawing/2014/main" id="{C576B065-F117-448B-9C1B-2231287CF75D}"/>
              </a:ext>
            </a:extLst>
          </p:cNvPr>
          <p:cNvSpPr/>
          <p:nvPr/>
        </p:nvSpPr>
        <p:spPr>
          <a:xfrm>
            <a:off x="397509" y="7790879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</a:t>
            </a:r>
            <a:endParaRPr lang="en-PH" b="1" dirty="0"/>
          </a:p>
        </p:txBody>
      </p:sp>
      <p:sp>
        <p:nvSpPr>
          <p:cNvPr id="12" name="Correct C">
            <a:extLst>
              <a:ext uri="{FF2B5EF4-FFF2-40B4-BE49-F238E27FC236}">
                <a16:creationId xmlns:a16="http://schemas.microsoft.com/office/drawing/2014/main" id="{A3167F1B-300E-4112-B4B0-58BB9EEACED3}"/>
              </a:ext>
            </a:extLst>
          </p:cNvPr>
          <p:cNvSpPr/>
          <p:nvPr/>
        </p:nvSpPr>
        <p:spPr>
          <a:xfrm>
            <a:off x="1674471" y="7149775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</a:t>
            </a:r>
            <a:endParaRPr lang="en-PH" b="1" dirty="0"/>
          </a:p>
        </p:txBody>
      </p:sp>
      <p:sp>
        <p:nvSpPr>
          <p:cNvPr id="13" name="Correct D">
            <a:extLst>
              <a:ext uri="{FF2B5EF4-FFF2-40B4-BE49-F238E27FC236}">
                <a16:creationId xmlns:a16="http://schemas.microsoft.com/office/drawing/2014/main" id="{E33D4E8D-2380-4850-9151-04C775D50F49}"/>
              </a:ext>
            </a:extLst>
          </p:cNvPr>
          <p:cNvSpPr/>
          <p:nvPr/>
        </p:nvSpPr>
        <p:spPr>
          <a:xfrm>
            <a:off x="1653290" y="7790879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</a:t>
            </a:r>
            <a:endParaRPr lang="en-PH" b="1" dirty="0"/>
          </a:p>
        </p:txBody>
      </p:sp>
      <p:sp>
        <p:nvSpPr>
          <p:cNvPr id="25" name="Wrong A">
            <a:extLst>
              <a:ext uri="{FF2B5EF4-FFF2-40B4-BE49-F238E27FC236}">
                <a16:creationId xmlns:a16="http://schemas.microsoft.com/office/drawing/2014/main" id="{B074DCEB-6C86-4887-90EE-E27F9E65B9B8}"/>
              </a:ext>
            </a:extLst>
          </p:cNvPr>
          <p:cNvSpPr/>
          <p:nvPr/>
        </p:nvSpPr>
        <p:spPr>
          <a:xfrm>
            <a:off x="5356687" y="7137632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</a:t>
            </a:r>
            <a:endParaRPr lang="en-PH" b="1" dirty="0"/>
          </a:p>
        </p:txBody>
      </p:sp>
      <p:sp>
        <p:nvSpPr>
          <p:cNvPr id="26" name="Wrong B">
            <a:extLst>
              <a:ext uri="{FF2B5EF4-FFF2-40B4-BE49-F238E27FC236}">
                <a16:creationId xmlns:a16="http://schemas.microsoft.com/office/drawing/2014/main" id="{B62B611F-C4AB-4AAD-BDE3-C772BABA51D4}"/>
              </a:ext>
            </a:extLst>
          </p:cNvPr>
          <p:cNvSpPr/>
          <p:nvPr/>
        </p:nvSpPr>
        <p:spPr>
          <a:xfrm>
            <a:off x="5356687" y="7790879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</a:t>
            </a:r>
            <a:endParaRPr lang="en-PH" b="1" dirty="0"/>
          </a:p>
        </p:txBody>
      </p:sp>
      <p:sp>
        <p:nvSpPr>
          <p:cNvPr id="27" name="Wrong C">
            <a:extLst>
              <a:ext uri="{FF2B5EF4-FFF2-40B4-BE49-F238E27FC236}">
                <a16:creationId xmlns:a16="http://schemas.microsoft.com/office/drawing/2014/main" id="{7EFDBDA3-CADC-4D87-A8F7-20128B96EE62}"/>
              </a:ext>
            </a:extLst>
          </p:cNvPr>
          <p:cNvSpPr/>
          <p:nvPr/>
        </p:nvSpPr>
        <p:spPr>
          <a:xfrm>
            <a:off x="6633649" y="7149775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</a:t>
            </a:r>
            <a:endParaRPr lang="en-PH" b="1" dirty="0"/>
          </a:p>
        </p:txBody>
      </p:sp>
      <p:sp>
        <p:nvSpPr>
          <p:cNvPr id="28" name="Wrong D">
            <a:extLst>
              <a:ext uri="{FF2B5EF4-FFF2-40B4-BE49-F238E27FC236}">
                <a16:creationId xmlns:a16="http://schemas.microsoft.com/office/drawing/2014/main" id="{4ABC0D37-BA55-449F-9279-8F53C7011BD8}"/>
              </a:ext>
            </a:extLst>
          </p:cNvPr>
          <p:cNvSpPr/>
          <p:nvPr/>
        </p:nvSpPr>
        <p:spPr>
          <a:xfrm>
            <a:off x="6612468" y="7790879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</a:t>
            </a:r>
            <a:endParaRPr lang="en-PH" b="1" dirty="0"/>
          </a:p>
        </p:txBody>
      </p:sp>
      <p:pic>
        <p:nvPicPr>
          <p:cNvPr id="32" name="you_did_great">
            <a:extLst>
              <a:ext uri="{FF2B5EF4-FFF2-40B4-BE49-F238E27FC236}">
                <a16:creationId xmlns:a16="http://schemas.microsoft.com/office/drawing/2014/main" id="{EA43F3FE-685D-4278-9443-3AEA2AACB4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382" y="2202677"/>
            <a:ext cx="1985911" cy="1985911"/>
          </a:xfrm>
          <a:prstGeom prst="rect">
            <a:avLst/>
          </a:prstGeom>
        </p:spPr>
      </p:pic>
      <p:pic>
        <p:nvPicPr>
          <p:cNvPr id="29" name="gif">
            <a:extLst>
              <a:ext uri="{FF2B5EF4-FFF2-40B4-BE49-F238E27FC236}">
                <a16:creationId xmlns:a16="http://schemas.microsoft.com/office/drawing/2014/main" id="{0822DED8-7394-48C1-870A-4CE6FA9271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7112" y="483228"/>
            <a:ext cx="2893822" cy="289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8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HEY!! KIDS Sound effect HQ-NA_mp4_Output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HEY!! KIDS Sound effect HQ-NA_mp4_Output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HEY!! KIDS Sound effect HQ-NA_mp4_Output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HEY!! KIDS Sound effect HQ-NA_mp4_Output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Sound Effects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Sound Effects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Sound Effects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Sound Effects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E4D8E8B-57B0-48E1-97A1-1BE333BD6543}"/>
              </a:ext>
            </a:extLst>
          </p:cNvPr>
          <p:cNvSpPr/>
          <p:nvPr/>
        </p:nvSpPr>
        <p:spPr>
          <a:xfrm>
            <a:off x="4708872" y="7039427"/>
            <a:ext cx="3236686" cy="21190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PH" sz="2400" dirty="0"/>
              <a:t>Drag </a:t>
            </a:r>
            <a:r>
              <a:rPr lang="en-PH" sz="2400" b="1" dirty="0"/>
              <a:t>THREE</a:t>
            </a:r>
            <a:r>
              <a:rPr lang="en-PH" sz="2400" dirty="0"/>
              <a:t> tiles for the </a:t>
            </a:r>
            <a:r>
              <a:rPr lang="en-PH" sz="2400" b="1" dirty="0"/>
              <a:t>WRONG</a:t>
            </a:r>
            <a:r>
              <a:rPr lang="en-PH" sz="2400" dirty="0"/>
              <a:t> Answers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24334E-0817-45C7-AAEE-3E83C2CB5F68}"/>
              </a:ext>
            </a:extLst>
          </p:cNvPr>
          <p:cNvSpPr/>
          <p:nvPr/>
        </p:nvSpPr>
        <p:spPr>
          <a:xfrm>
            <a:off x="0" y="7039427"/>
            <a:ext cx="3236686" cy="21190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PH" sz="2400" dirty="0"/>
              <a:t>Drag </a:t>
            </a:r>
            <a:r>
              <a:rPr lang="en-PH" sz="2400" b="1" dirty="0"/>
              <a:t>ONE</a:t>
            </a:r>
            <a:r>
              <a:rPr lang="en-PH" sz="2400" dirty="0"/>
              <a:t> tile for the </a:t>
            </a:r>
            <a:r>
              <a:rPr lang="en-PH" sz="2400" b="1" dirty="0"/>
              <a:t>CORRECT</a:t>
            </a:r>
            <a:r>
              <a:rPr lang="en-PH" sz="2400" dirty="0"/>
              <a:t> Answer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1A56D01-47A4-4BDC-86D6-FBAE94848126}"/>
              </a:ext>
            </a:extLst>
          </p:cNvPr>
          <p:cNvSpPr/>
          <p:nvPr/>
        </p:nvSpPr>
        <p:spPr>
          <a:xfrm>
            <a:off x="6290569" y="5138536"/>
            <a:ext cx="5386156" cy="903344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Option D</a:t>
            </a:r>
            <a:endParaRPr lang="en-PH" sz="3200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BB098DA-6193-4D5A-A1F1-80C476C418D5}"/>
              </a:ext>
            </a:extLst>
          </p:cNvPr>
          <p:cNvSpPr/>
          <p:nvPr/>
        </p:nvSpPr>
        <p:spPr>
          <a:xfrm>
            <a:off x="6290568" y="3975353"/>
            <a:ext cx="5386157" cy="903344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Option C</a:t>
            </a:r>
            <a:endParaRPr lang="en-PH" sz="3200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425C73B-3E02-4B06-93CF-3F8EBFEF09A9}"/>
              </a:ext>
            </a:extLst>
          </p:cNvPr>
          <p:cNvSpPr/>
          <p:nvPr/>
        </p:nvSpPr>
        <p:spPr>
          <a:xfrm>
            <a:off x="612558" y="5138536"/>
            <a:ext cx="5483442" cy="903344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Option B</a:t>
            </a:r>
            <a:endParaRPr lang="en-PH" sz="3200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F4CEAFE-CEF5-4AE4-B458-110A9DC9D4D1}"/>
              </a:ext>
            </a:extLst>
          </p:cNvPr>
          <p:cNvSpPr/>
          <p:nvPr/>
        </p:nvSpPr>
        <p:spPr>
          <a:xfrm>
            <a:off x="612558" y="3975353"/>
            <a:ext cx="5483442" cy="903344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Option A</a:t>
            </a:r>
            <a:endParaRPr lang="en-PH" sz="3200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B6165E0-B718-4DDC-9462-2CABDCAF51D1}"/>
              </a:ext>
            </a:extLst>
          </p:cNvPr>
          <p:cNvSpPr/>
          <p:nvPr/>
        </p:nvSpPr>
        <p:spPr>
          <a:xfrm>
            <a:off x="515274" y="144764"/>
            <a:ext cx="10445169" cy="3570750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PH" sz="3600" dirty="0"/>
              <a:t>1. Type your question here.</a:t>
            </a:r>
          </a:p>
        </p:txBody>
      </p:sp>
      <p:sp>
        <p:nvSpPr>
          <p:cNvPr id="8" name="Reset">
            <a:extLst>
              <a:ext uri="{FF2B5EF4-FFF2-40B4-BE49-F238E27FC236}">
                <a16:creationId xmlns:a16="http://schemas.microsoft.com/office/drawing/2014/main" id="{535FF5F9-5B18-4454-9214-EDF8A58AF69F}"/>
              </a:ext>
            </a:extLst>
          </p:cNvPr>
          <p:cNvSpPr/>
          <p:nvPr/>
        </p:nvSpPr>
        <p:spPr>
          <a:xfrm>
            <a:off x="8143266" y="6248193"/>
            <a:ext cx="1352266" cy="49390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RESET</a:t>
            </a:r>
            <a:endParaRPr lang="en-PH" b="1" dirty="0">
              <a:solidFill>
                <a:schemeClr val="tx1"/>
              </a:solidFill>
            </a:endParaRPr>
          </a:p>
        </p:txBody>
      </p:sp>
      <p:pic>
        <p:nvPicPr>
          <p:cNvPr id="9" name="wrong">
            <a:extLst>
              <a:ext uri="{FF2B5EF4-FFF2-40B4-BE49-F238E27FC236}">
                <a16:creationId xmlns:a16="http://schemas.microsoft.com/office/drawing/2014/main" id="{D4C7C982-74A1-4BC3-BCB6-80CE1F819E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605" y="1204794"/>
            <a:ext cx="1029339" cy="1029339"/>
          </a:xfrm>
          <a:prstGeom prst="rect">
            <a:avLst/>
          </a:prstGeom>
        </p:spPr>
      </p:pic>
      <p:pic>
        <p:nvPicPr>
          <p:cNvPr id="10" name="correct">
            <a:extLst>
              <a:ext uri="{FF2B5EF4-FFF2-40B4-BE49-F238E27FC236}">
                <a16:creationId xmlns:a16="http://schemas.microsoft.com/office/drawing/2014/main" id="{157D6862-1ED1-4C97-9D70-5C09660387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605" y="58056"/>
            <a:ext cx="1029470" cy="1029470"/>
          </a:xfrm>
          <a:prstGeom prst="rect">
            <a:avLst/>
          </a:prstGeom>
        </p:spPr>
      </p:pic>
      <p:sp>
        <p:nvSpPr>
          <p:cNvPr id="16" name="Next">
            <a:hlinkClick r:id="" action="ppaction://hlinkshowjump?jump=nextslide" highlightClick="1">
              <a:snd r:embed="rId7" name="click-two-v2.wav"/>
            </a:hlinkClick>
            <a:extLst>
              <a:ext uri="{FF2B5EF4-FFF2-40B4-BE49-F238E27FC236}">
                <a16:creationId xmlns:a16="http://schemas.microsoft.com/office/drawing/2014/main" id="{7C5FFBF0-8782-48E1-AC27-3A1C57B11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7944" y="6495144"/>
            <a:ext cx="2286000" cy="304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n-US" b="1" i="1" kern="0" dirty="0">
                <a:latin typeface="Verdana" pitchFamily="34" charset="0"/>
                <a:sym typeface="Arial"/>
              </a:rPr>
              <a:t>Next</a:t>
            </a:r>
          </a:p>
        </p:txBody>
      </p:sp>
      <p:sp>
        <p:nvSpPr>
          <p:cNvPr id="4" name="Correct A">
            <a:extLst>
              <a:ext uri="{FF2B5EF4-FFF2-40B4-BE49-F238E27FC236}">
                <a16:creationId xmlns:a16="http://schemas.microsoft.com/office/drawing/2014/main" id="{44947CA0-CA02-4D77-A3AF-227E4693564C}"/>
              </a:ext>
            </a:extLst>
          </p:cNvPr>
          <p:cNvSpPr/>
          <p:nvPr/>
        </p:nvSpPr>
        <p:spPr>
          <a:xfrm>
            <a:off x="397509" y="7137632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</a:t>
            </a:r>
            <a:endParaRPr lang="en-PH" b="1" dirty="0"/>
          </a:p>
        </p:txBody>
      </p:sp>
      <p:sp>
        <p:nvSpPr>
          <p:cNvPr id="11" name="Correct B">
            <a:extLst>
              <a:ext uri="{FF2B5EF4-FFF2-40B4-BE49-F238E27FC236}">
                <a16:creationId xmlns:a16="http://schemas.microsoft.com/office/drawing/2014/main" id="{C576B065-F117-448B-9C1B-2231287CF75D}"/>
              </a:ext>
            </a:extLst>
          </p:cNvPr>
          <p:cNvSpPr/>
          <p:nvPr/>
        </p:nvSpPr>
        <p:spPr>
          <a:xfrm>
            <a:off x="397509" y="7790879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</a:t>
            </a:r>
            <a:endParaRPr lang="en-PH" b="1" dirty="0"/>
          </a:p>
        </p:txBody>
      </p:sp>
      <p:sp>
        <p:nvSpPr>
          <p:cNvPr id="12" name="Correct C">
            <a:extLst>
              <a:ext uri="{FF2B5EF4-FFF2-40B4-BE49-F238E27FC236}">
                <a16:creationId xmlns:a16="http://schemas.microsoft.com/office/drawing/2014/main" id="{A3167F1B-300E-4112-B4B0-58BB9EEACED3}"/>
              </a:ext>
            </a:extLst>
          </p:cNvPr>
          <p:cNvSpPr/>
          <p:nvPr/>
        </p:nvSpPr>
        <p:spPr>
          <a:xfrm>
            <a:off x="1674471" y="7149775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</a:t>
            </a:r>
            <a:endParaRPr lang="en-PH" b="1" dirty="0"/>
          </a:p>
        </p:txBody>
      </p:sp>
      <p:sp>
        <p:nvSpPr>
          <p:cNvPr id="13" name="Correct D">
            <a:extLst>
              <a:ext uri="{FF2B5EF4-FFF2-40B4-BE49-F238E27FC236}">
                <a16:creationId xmlns:a16="http://schemas.microsoft.com/office/drawing/2014/main" id="{E33D4E8D-2380-4850-9151-04C775D50F49}"/>
              </a:ext>
            </a:extLst>
          </p:cNvPr>
          <p:cNvSpPr/>
          <p:nvPr/>
        </p:nvSpPr>
        <p:spPr>
          <a:xfrm>
            <a:off x="1653290" y="7790879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</a:t>
            </a:r>
            <a:endParaRPr lang="en-PH" b="1" dirty="0"/>
          </a:p>
        </p:txBody>
      </p:sp>
      <p:sp>
        <p:nvSpPr>
          <p:cNvPr id="25" name="Wrong A">
            <a:extLst>
              <a:ext uri="{FF2B5EF4-FFF2-40B4-BE49-F238E27FC236}">
                <a16:creationId xmlns:a16="http://schemas.microsoft.com/office/drawing/2014/main" id="{B074DCEB-6C86-4887-90EE-E27F9E65B9B8}"/>
              </a:ext>
            </a:extLst>
          </p:cNvPr>
          <p:cNvSpPr/>
          <p:nvPr/>
        </p:nvSpPr>
        <p:spPr>
          <a:xfrm>
            <a:off x="5356687" y="7137632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</a:t>
            </a:r>
            <a:endParaRPr lang="en-PH" b="1" dirty="0"/>
          </a:p>
        </p:txBody>
      </p:sp>
      <p:sp>
        <p:nvSpPr>
          <p:cNvPr id="26" name="Wrong B">
            <a:extLst>
              <a:ext uri="{FF2B5EF4-FFF2-40B4-BE49-F238E27FC236}">
                <a16:creationId xmlns:a16="http://schemas.microsoft.com/office/drawing/2014/main" id="{B62B611F-C4AB-4AAD-BDE3-C772BABA51D4}"/>
              </a:ext>
            </a:extLst>
          </p:cNvPr>
          <p:cNvSpPr/>
          <p:nvPr/>
        </p:nvSpPr>
        <p:spPr>
          <a:xfrm>
            <a:off x="5356687" y="7790879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</a:t>
            </a:r>
            <a:endParaRPr lang="en-PH" b="1" dirty="0"/>
          </a:p>
        </p:txBody>
      </p:sp>
      <p:sp>
        <p:nvSpPr>
          <p:cNvPr id="27" name="Wrong C">
            <a:extLst>
              <a:ext uri="{FF2B5EF4-FFF2-40B4-BE49-F238E27FC236}">
                <a16:creationId xmlns:a16="http://schemas.microsoft.com/office/drawing/2014/main" id="{7EFDBDA3-CADC-4D87-A8F7-20128B96EE62}"/>
              </a:ext>
            </a:extLst>
          </p:cNvPr>
          <p:cNvSpPr/>
          <p:nvPr/>
        </p:nvSpPr>
        <p:spPr>
          <a:xfrm>
            <a:off x="6633649" y="7149775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</a:t>
            </a:r>
            <a:endParaRPr lang="en-PH" b="1" dirty="0"/>
          </a:p>
        </p:txBody>
      </p:sp>
      <p:sp>
        <p:nvSpPr>
          <p:cNvPr id="28" name="Wrong D">
            <a:extLst>
              <a:ext uri="{FF2B5EF4-FFF2-40B4-BE49-F238E27FC236}">
                <a16:creationId xmlns:a16="http://schemas.microsoft.com/office/drawing/2014/main" id="{4ABC0D37-BA55-449F-9279-8F53C7011BD8}"/>
              </a:ext>
            </a:extLst>
          </p:cNvPr>
          <p:cNvSpPr/>
          <p:nvPr/>
        </p:nvSpPr>
        <p:spPr>
          <a:xfrm>
            <a:off x="6612468" y="7790879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</a:t>
            </a:r>
            <a:endParaRPr lang="en-PH" b="1" dirty="0"/>
          </a:p>
        </p:txBody>
      </p:sp>
      <p:pic>
        <p:nvPicPr>
          <p:cNvPr id="32" name="you_did_great">
            <a:extLst>
              <a:ext uri="{FF2B5EF4-FFF2-40B4-BE49-F238E27FC236}">
                <a16:creationId xmlns:a16="http://schemas.microsoft.com/office/drawing/2014/main" id="{EA43F3FE-685D-4278-9443-3AEA2AACB4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382" y="2202677"/>
            <a:ext cx="1985911" cy="1985911"/>
          </a:xfrm>
          <a:prstGeom prst="rect">
            <a:avLst/>
          </a:prstGeom>
        </p:spPr>
      </p:pic>
      <p:pic>
        <p:nvPicPr>
          <p:cNvPr id="29" name="gif">
            <a:extLst>
              <a:ext uri="{FF2B5EF4-FFF2-40B4-BE49-F238E27FC236}">
                <a16:creationId xmlns:a16="http://schemas.microsoft.com/office/drawing/2014/main" id="{0822DED8-7394-48C1-870A-4CE6FA9271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7112" y="483228"/>
            <a:ext cx="2893822" cy="289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3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HEY!! KIDS Sound effect HQ-NA_mp4_Output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HEY!! KIDS Sound effect HQ-NA_mp4_Output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HEY!! KIDS Sound effect HQ-NA_mp4_Output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HEY!! KIDS Sound effect HQ-NA_mp4_Output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Sound Effects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Sound Effects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Sound Effects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Sound Effects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7742382-9C63-442E-AC52-C0130715BE42}"/>
              </a:ext>
            </a:extLst>
          </p:cNvPr>
          <p:cNvSpPr/>
          <p:nvPr/>
        </p:nvSpPr>
        <p:spPr>
          <a:xfrm>
            <a:off x="515274" y="3103059"/>
            <a:ext cx="10445166" cy="677945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Option A</a:t>
            </a:r>
            <a:endParaRPr lang="en-PH" sz="3200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F696F1C-BECF-49E1-B533-224B4FAAA8C0}"/>
              </a:ext>
            </a:extLst>
          </p:cNvPr>
          <p:cNvSpPr/>
          <p:nvPr/>
        </p:nvSpPr>
        <p:spPr>
          <a:xfrm>
            <a:off x="515274" y="3880549"/>
            <a:ext cx="10445169" cy="677945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3200" dirty="0"/>
              <a:t>Option B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5F5B60E4-817A-4BDA-A3AF-62E06BB4B3E9}"/>
              </a:ext>
            </a:extLst>
          </p:cNvPr>
          <p:cNvSpPr/>
          <p:nvPr/>
        </p:nvSpPr>
        <p:spPr>
          <a:xfrm>
            <a:off x="515274" y="4656699"/>
            <a:ext cx="10445168" cy="677945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Option C</a:t>
            </a:r>
            <a:endParaRPr lang="en-PH" sz="3200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A143597-5F68-4291-AF0B-5C13CC5DBA9A}"/>
              </a:ext>
            </a:extLst>
          </p:cNvPr>
          <p:cNvSpPr/>
          <p:nvPr/>
        </p:nvSpPr>
        <p:spPr>
          <a:xfrm>
            <a:off x="515273" y="5432628"/>
            <a:ext cx="10445167" cy="677945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3200" dirty="0"/>
              <a:t>Option D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E4D8E8B-57B0-48E1-97A1-1BE333BD6543}"/>
              </a:ext>
            </a:extLst>
          </p:cNvPr>
          <p:cNvSpPr/>
          <p:nvPr/>
        </p:nvSpPr>
        <p:spPr>
          <a:xfrm>
            <a:off x="4708872" y="7039427"/>
            <a:ext cx="3236686" cy="21190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PH" sz="2400" dirty="0"/>
              <a:t>Drag </a:t>
            </a:r>
            <a:r>
              <a:rPr lang="en-PH" sz="2400" b="1" dirty="0"/>
              <a:t>THREE</a:t>
            </a:r>
            <a:r>
              <a:rPr lang="en-PH" sz="2400" dirty="0"/>
              <a:t> tiles for the </a:t>
            </a:r>
            <a:r>
              <a:rPr lang="en-PH" sz="2400" b="1" dirty="0"/>
              <a:t>WRONG</a:t>
            </a:r>
            <a:r>
              <a:rPr lang="en-PH" sz="2400" dirty="0"/>
              <a:t> Answers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24334E-0817-45C7-AAEE-3E83C2CB5F68}"/>
              </a:ext>
            </a:extLst>
          </p:cNvPr>
          <p:cNvSpPr/>
          <p:nvPr/>
        </p:nvSpPr>
        <p:spPr>
          <a:xfrm>
            <a:off x="0" y="7039427"/>
            <a:ext cx="3236686" cy="21190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PH" sz="2400" dirty="0"/>
              <a:t>Drag </a:t>
            </a:r>
            <a:r>
              <a:rPr lang="en-PH" sz="2400" b="1" dirty="0"/>
              <a:t>ONE</a:t>
            </a:r>
            <a:r>
              <a:rPr lang="en-PH" sz="2400" dirty="0"/>
              <a:t> tile for the </a:t>
            </a:r>
            <a:r>
              <a:rPr lang="en-PH" sz="2400" b="1" dirty="0"/>
              <a:t>CORRECT</a:t>
            </a:r>
            <a:r>
              <a:rPr lang="en-PH" sz="2400" dirty="0"/>
              <a:t> Answer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B6165E0-B718-4DDC-9462-2CABDCAF51D1}"/>
              </a:ext>
            </a:extLst>
          </p:cNvPr>
          <p:cNvSpPr/>
          <p:nvPr/>
        </p:nvSpPr>
        <p:spPr>
          <a:xfrm>
            <a:off x="515274" y="144764"/>
            <a:ext cx="10445169" cy="2806931"/>
          </a:xfrm>
          <a:prstGeom prst="round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PH" sz="3600" dirty="0"/>
              <a:t>1. Type your question here.</a:t>
            </a:r>
          </a:p>
        </p:txBody>
      </p:sp>
      <p:sp>
        <p:nvSpPr>
          <p:cNvPr id="8" name="Reset">
            <a:extLst>
              <a:ext uri="{FF2B5EF4-FFF2-40B4-BE49-F238E27FC236}">
                <a16:creationId xmlns:a16="http://schemas.microsoft.com/office/drawing/2014/main" id="{535FF5F9-5B18-4454-9214-EDF8A58AF69F}"/>
              </a:ext>
            </a:extLst>
          </p:cNvPr>
          <p:cNvSpPr/>
          <p:nvPr/>
        </p:nvSpPr>
        <p:spPr>
          <a:xfrm>
            <a:off x="8143266" y="6248193"/>
            <a:ext cx="1352266" cy="49390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RESET</a:t>
            </a:r>
            <a:endParaRPr lang="en-PH" b="1" dirty="0">
              <a:solidFill>
                <a:schemeClr val="tx1"/>
              </a:solidFill>
            </a:endParaRPr>
          </a:p>
        </p:txBody>
      </p:sp>
      <p:pic>
        <p:nvPicPr>
          <p:cNvPr id="9" name="wrong">
            <a:extLst>
              <a:ext uri="{FF2B5EF4-FFF2-40B4-BE49-F238E27FC236}">
                <a16:creationId xmlns:a16="http://schemas.microsoft.com/office/drawing/2014/main" id="{D4C7C982-74A1-4BC3-BCB6-80CE1F819E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605" y="1204794"/>
            <a:ext cx="1029339" cy="1029339"/>
          </a:xfrm>
          <a:prstGeom prst="rect">
            <a:avLst/>
          </a:prstGeom>
        </p:spPr>
      </p:pic>
      <p:pic>
        <p:nvPicPr>
          <p:cNvPr id="10" name="correct">
            <a:extLst>
              <a:ext uri="{FF2B5EF4-FFF2-40B4-BE49-F238E27FC236}">
                <a16:creationId xmlns:a16="http://schemas.microsoft.com/office/drawing/2014/main" id="{157D6862-1ED1-4C97-9D70-5C09660387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605" y="58056"/>
            <a:ext cx="1029470" cy="1029470"/>
          </a:xfrm>
          <a:prstGeom prst="rect">
            <a:avLst/>
          </a:prstGeom>
        </p:spPr>
      </p:pic>
      <p:sp>
        <p:nvSpPr>
          <p:cNvPr id="16" name="Next">
            <a:hlinkClick r:id="" action="ppaction://hlinkshowjump?jump=nextslide" highlightClick="1">
              <a:snd r:embed="rId7" name="click-two-v2.wav"/>
            </a:hlinkClick>
            <a:extLst>
              <a:ext uri="{FF2B5EF4-FFF2-40B4-BE49-F238E27FC236}">
                <a16:creationId xmlns:a16="http://schemas.microsoft.com/office/drawing/2014/main" id="{7C5FFBF0-8782-48E1-AC27-3A1C57B11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7944" y="6495144"/>
            <a:ext cx="2286000" cy="304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n-US" b="1" i="1" kern="0" dirty="0">
                <a:latin typeface="Verdana" pitchFamily="34" charset="0"/>
                <a:sym typeface="Arial"/>
              </a:rPr>
              <a:t>Next</a:t>
            </a:r>
          </a:p>
        </p:txBody>
      </p:sp>
      <p:sp>
        <p:nvSpPr>
          <p:cNvPr id="4" name="Correct A">
            <a:extLst>
              <a:ext uri="{FF2B5EF4-FFF2-40B4-BE49-F238E27FC236}">
                <a16:creationId xmlns:a16="http://schemas.microsoft.com/office/drawing/2014/main" id="{44947CA0-CA02-4D77-A3AF-227E4693564C}"/>
              </a:ext>
            </a:extLst>
          </p:cNvPr>
          <p:cNvSpPr/>
          <p:nvPr/>
        </p:nvSpPr>
        <p:spPr>
          <a:xfrm>
            <a:off x="397509" y="7137632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</a:t>
            </a:r>
            <a:endParaRPr lang="en-PH" b="1" dirty="0"/>
          </a:p>
        </p:txBody>
      </p:sp>
      <p:sp>
        <p:nvSpPr>
          <p:cNvPr id="11" name="Correct B">
            <a:extLst>
              <a:ext uri="{FF2B5EF4-FFF2-40B4-BE49-F238E27FC236}">
                <a16:creationId xmlns:a16="http://schemas.microsoft.com/office/drawing/2014/main" id="{C576B065-F117-448B-9C1B-2231287CF75D}"/>
              </a:ext>
            </a:extLst>
          </p:cNvPr>
          <p:cNvSpPr/>
          <p:nvPr/>
        </p:nvSpPr>
        <p:spPr>
          <a:xfrm>
            <a:off x="397509" y="7790879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</a:t>
            </a:r>
            <a:endParaRPr lang="en-PH" b="1" dirty="0"/>
          </a:p>
        </p:txBody>
      </p:sp>
      <p:sp>
        <p:nvSpPr>
          <p:cNvPr id="12" name="Correct C">
            <a:extLst>
              <a:ext uri="{FF2B5EF4-FFF2-40B4-BE49-F238E27FC236}">
                <a16:creationId xmlns:a16="http://schemas.microsoft.com/office/drawing/2014/main" id="{A3167F1B-300E-4112-B4B0-58BB9EEACED3}"/>
              </a:ext>
            </a:extLst>
          </p:cNvPr>
          <p:cNvSpPr/>
          <p:nvPr/>
        </p:nvSpPr>
        <p:spPr>
          <a:xfrm>
            <a:off x="1674471" y="7149775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</a:t>
            </a:r>
            <a:endParaRPr lang="en-PH" b="1" dirty="0"/>
          </a:p>
        </p:txBody>
      </p:sp>
      <p:sp>
        <p:nvSpPr>
          <p:cNvPr id="13" name="Correct D">
            <a:extLst>
              <a:ext uri="{FF2B5EF4-FFF2-40B4-BE49-F238E27FC236}">
                <a16:creationId xmlns:a16="http://schemas.microsoft.com/office/drawing/2014/main" id="{E33D4E8D-2380-4850-9151-04C775D50F49}"/>
              </a:ext>
            </a:extLst>
          </p:cNvPr>
          <p:cNvSpPr/>
          <p:nvPr/>
        </p:nvSpPr>
        <p:spPr>
          <a:xfrm>
            <a:off x="1653290" y="7790879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</a:t>
            </a:r>
            <a:endParaRPr lang="en-PH" b="1" dirty="0"/>
          </a:p>
        </p:txBody>
      </p:sp>
      <p:sp>
        <p:nvSpPr>
          <p:cNvPr id="25" name="Wrong A">
            <a:extLst>
              <a:ext uri="{FF2B5EF4-FFF2-40B4-BE49-F238E27FC236}">
                <a16:creationId xmlns:a16="http://schemas.microsoft.com/office/drawing/2014/main" id="{B074DCEB-6C86-4887-90EE-E27F9E65B9B8}"/>
              </a:ext>
            </a:extLst>
          </p:cNvPr>
          <p:cNvSpPr/>
          <p:nvPr/>
        </p:nvSpPr>
        <p:spPr>
          <a:xfrm>
            <a:off x="5356687" y="7137632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</a:t>
            </a:r>
            <a:endParaRPr lang="en-PH" b="1" dirty="0"/>
          </a:p>
        </p:txBody>
      </p:sp>
      <p:sp>
        <p:nvSpPr>
          <p:cNvPr id="26" name="Wrong B">
            <a:extLst>
              <a:ext uri="{FF2B5EF4-FFF2-40B4-BE49-F238E27FC236}">
                <a16:creationId xmlns:a16="http://schemas.microsoft.com/office/drawing/2014/main" id="{B62B611F-C4AB-4AAD-BDE3-C772BABA51D4}"/>
              </a:ext>
            </a:extLst>
          </p:cNvPr>
          <p:cNvSpPr/>
          <p:nvPr/>
        </p:nvSpPr>
        <p:spPr>
          <a:xfrm>
            <a:off x="5356687" y="7790879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</a:t>
            </a:r>
            <a:endParaRPr lang="en-PH" b="1" dirty="0"/>
          </a:p>
        </p:txBody>
      </p:sp>
      <p:sp>
        <p:nvSpPr>
          <p:cNvPr id="27" name="Wrong C">
            <a:extLst>
              <a:ext uri="{FF2B5EF4-FFF2-40B4-BE49-F238E27FC236}">
                <a16:creationId xmlns:a16="http://schemas.microsoft.com/office/drawing/2014/main" id="{7EFDBDA3-CADC-4D87-A8F7-20128B96EE62}"/>
              </a:ext>
            </a:extLst>
          </p:cNvPr>
          <p:cNvSpPr/>
          <p:nvPr/>
        </p:nvSpPr>
        <p:spPr>
          <a:xfrm>
            <a:off x="6633649" y="7149775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</a:t>
            </a:r>
            <a:endParaRPr lang="en-PH" b="1" dirty="0"/>
          </a:p>
        </p:txBody>
      </p:sp>
      <p:sp>
        <p:nvSpPr>
          <p:cNvPr id="28" name="Wrong D">
            <a:extLst>
              <a:ext uri="{FF2B5EF4-FFF2-40B4-BE49-F238E27FC236}">
                <a16:creationId xmlns:a16="http://schemas.microsoft.com/office/drawing/2014/main" id="{4ABC0D37-BA55-449F-9279-8F53C7011BD8}"/>
              </a:ext>
            </a:extLst>
          </p:cNvPr>
          <p:cNvSpPr/>
          <p:nvPr/>
        </p:nvSpPr>
        <p:spPr>
          <a:xfrm>
            <a:off x="6612468" y="7790879"/>
            <a:ext cx="914400" cy="49390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</a:t>
            </a:r>
            <a:endParaRPr lang="en-PH" b="1" dirty="0"/>
          </a:p>
        </p:txBody>
      </p:sp>
      <p:pic>
        <p:nvPicPr>
          <p:cNvPr id="32" name="you_did_great">
            <a:extLst>
              <a:ext uri="{FF2B5EF4-FFF2-40B4-BE49-F238E27FC236}">
                <a16:creationId xmlns:a16="http://schemas.microsoft.com/office/drawing/2014/main" id="{EA43F3FE-685D-4278-9443-3AEA2AACB4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382" y="2202677"/>
            <a:ext cx="1985911" cy="1985911"/>
          </a:xfrm>
          <a:prstGeom prst="rect">
            <a:avLst/>
          </a:prstGeom>
        </p:spPr>
      </p:pic>
      <p:pic>
        <p:nvPicPr>
          <p:cNvPr id="29" name="gif">
            <a:extLst>
              <a:ext uri="{FF2B5EF4-FFF2-40B4-BE49-F238E27FC236}">
                <a16:creationId xmlns:a16="http://schemas.microsoft.com/office/drawing/2014/main" id="{0822DED8-7394-48C1-870A-4CE6FA9271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7112" y="483228"/>
            <a:ext cx="2893822" cy="289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90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HEY!! KIDS Sound effect HQ-NA_mp4_Output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HEY!! KIDS Sound effect HQ-NA_mp4_Output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HEY!! KIDS Sound effect HQ-NA_mp4_Output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HEY!! KIDS Sound effect HQ-NA_mp4_Output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Sound Effects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Sound Effects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Sound Effects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Sound Effects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3589F-A2B3-4B75-B8DB-4936D32CE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use this template?</a:t>
            </a:r>
            <a:endParaRPr lang="en-P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29F62-AA31-4698-925D-EE965F8AD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Duplicate the second or third slide of this presentation, depending on your desired number of slides. (Right-click on the slide and choose duplicate slide.)Input the questions and the choices.</a:t>
            </a:r>
          </a:p>
          <a:p>
            <a:r>
              <a:rPr lang="en-US" dirty="0"/>
              <a:t>ZOOM OUT the slide, and on the lower-outer portion of the slide, you can see the option letters.</a:t>
            </a:r>
          </a:p>
          <a:p>
            <a:r>
              <a:rPr lang="en-US" dirty="0"/>
              <a:t>Drag ONE tile intended for the correct answer and the THREE tiles for the wrong answer.</a:t>
            </a:r>
          </a:p>
          <a:p>
            <a:r>
              <a:rPr lang="en-US" dirty="0"/>
              <a:t>Do this to all of the slides.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94538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244</Words>
  <Application>Microsoft Office PowerPoint</Application>
  <PresentationFormat>Widescreen</PresentationFormat>
  <Paragraphs>74</Paragraphs>
  <Slides>6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use this template?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Teacher</dc:creator>
  <cp:lastModifiedBy>Ian Mar Llena</cp:lastModifiedBy>
  <cp:revision>32</cp:revision>
  <dcterms:created xsi:type="dcterms:W3CDTF">2023-01-03T07:58:43Z</dcterms:created>
  <dcterms:modified xsi:type="dcterms:W3CDTF">2023-10-13T22:54:17Z</dcterms:modified>
</cp:coreProperties>
</file>